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66"/>
    <a:srgbClr val="279F64"/>
    <a:srgbClr val="FFCC66"/>
    <a:srgbClr val="FFFF3B"/>
    <a:srgbClr val="83C8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0" d="100"/>
          <a:sy n="60" d="100"/>
        </p:scale>
        <p:origin x="-1507" y="-6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44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t>14.01.2025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34943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t>14.01.2025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70751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57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57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t>14.01.2025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82438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t>14.01.2025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30673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t>14.01.2025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20942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t>14.01.2025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0646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8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t>14.01.2025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044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t>14.01.2025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98902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t>14.01.2025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9473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6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t>14.01.2025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5870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t>14.01.2025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790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6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F92A9-AB2F-4E6A-9622-CA8FDD5F8AE6}" type="datetimeFigureOut">
              <a:rPr lang="uk-UA" smtClean="0"/>
              <a:t>14.01.2025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6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6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94D98-7CFA-420D-AA82-8E5265E07B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75648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982" y="308325"/>
            <a:ext cx="10166218" cy="3624955"/>
          </a:xfrm>
        </p:spPr>
        <p:txBody>
          <a:bodyPr>
            <a:noAutofit/>
          </a:bodyPr>
          <a:lstStyle/>
          <a:p>
            <a:pPr algn="ctr"/>
            <a:r>
              <a:rPr lang="ru-RU" sz="4800" dirty="0" err="1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Виконання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 бюджету </a:t>
            </a:r>
            <a:r>
              <a:rPr lang="ru-RU" sz="4800" dirty="0" err="1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НОВОВОЛИНСЬКої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  </a:t>
            </a:r>
            <a:r>
              <a:rPr lang="ru-RU" sz="4800" dirty="0" err="1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МІСЬКої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4800" dirty="0" err="1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ТЕРИТОРІАЛЬНої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4800" dirty="0" err="1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ГРОМАди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  </a:t>
            </a:r>
            <a:b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</a:b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за 2024 </a:t>
            </a:r>
            <a:r>
              <a:rPr lang="ru-RU" sz="4800" dirty="0" err="1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рік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  </a:t>
            </a:r>
            <a:endParaRPr lang="uk-UA" sz="4800" dirty="0">
              <a:solidFill>
                <a:schemeClr val="tx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75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993182"/>
            <a:ext cx="9029700" cy="5534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140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332" y="993182"/>
            <a:ext cx="8320968" cy="5690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388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012" y="1107482"/>
            <a:ext cx="8821578" cy="5560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408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588" y="1132881"/>
            <a:ext cx="8380412" cy="536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566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133" y="1141940"/>
            <a:ext cx="9364134" cy="5106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052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89" y="1084263"/>
            <a:ext cx="6881812" cy="5651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66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800" y="1101802"/>
            <a:ext cx="6495551" cy="5248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461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098" y="1132882"/>
            <a:ext cx="11000205" cy="5446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692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075" y="993182"/>
            <a:ext cx="9025335" cy="567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68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051" y="1105793"/>
            <a:ext cx="7913049" cy="5627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263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700" y="993182"/>
            <a:ext cx="7950200" cy="567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248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888" y="1096962"/>
            <a:ext cx="8964612" cy="562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114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18</Words>
  <Application>Microsoft Office PowerPoint</Application>
  <PresentationFormat>Произвольный</PresentationFormat>
  <Paragraphs>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Виконання бюджету НОВОВОЛИНСЬКої  МІСЬКої ТЕРИТОРІАЛЬНої ГРОМАди   за 2024 рік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User_PC</cp:lastModifiedBy>
  <cp:revision>39</cp:revision>
  <dcterms:created xsi:type="dcterms:W3CDTF">2024-12-10T13:20:00Z</dcterms:created>
  <dcterms:modified xsi:type="dcterms:W3CDTF">2025-01-14T14:55:08Z</dcterms:modified>
</cp:coreProperties>
</file>